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94" r:id="rId4"/>
  </p:sldMasterIdLst>
  <p:sldIdLst>
    <p:sldId id="256" r:id="rId5"/>
  </p:sldIdLst>
  <p:sldSz cx="9906000" cy="6858000" type="A4"/>
  <p:notesSz cx="6888163" cy="10018713"/>
  <p:embeddedFontLst>
    <p:embeddedFont>
      <p:font typeface="Quicksand" panose="020B0604020202020204" charset="0"/>
      <p:regular r:id="rId6"/>
      <p:bold r:id="rId7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2B62"/>
    <a:srgbClr val="B881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F92491B-9A64-4F5F-8F36-C224F9E47C5C}" v="28" dt="2026-05-29T11:58:14.16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EC20E35-A176-4012-BC5E-935CFFF8708E}" styleName="Normaali tyyli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10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font" Target="fonts/font2.fntdata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da Veltheim" userId="S::linda.veltheim@mehilainen.fi::c0fff52b-9354-4433-a6e9-57dcd56cb5c7" providerId="AD" clId="Web-{3F92491B-9A64-4F5F-8F36-C224F9E47C5C}"/>
    <pc:docChg chg="modSld">
      <pc:chgData name="Linda Veltheim" userId="S::linda.veltheim@mehilainen.fi::c0fff52b-9354-4433-a6e9-57dcd56cb5c7" providerId="AD" clId="Web-{3F92491B-9A64-4F5F-8F36-C224F9E47C5C}" dt="2026-05-29T11:58:14.168" v="27"/>
      <pc:docMkLst>
        <pc:docMk/>
      </pc:docMkLst>
      <pc:sldChg chg="modSp">
        <pc:chgData name="Linda Veltheim" userId="S::linda.veltheim@mehilainen.fi::c0fff52b-9354-4433-a6e9-57dcd56cb5c7" providerId="AD" clId="Web-{3F92491B-9A64-4F5F-8F36-C224F9E47C5C}" dt="2026-05-29T11:58:14.168" v="27"/>
        <pc:sldMkLst>
          <pc:docMk/>
          <pc:sldMk cId="39822563" sldId="256"/>
        </pc:sldMkLst>
        <pc:graphicFrameChg chg="mod modGraphic">
          <ac:chgData name="Linda Veltheim" userId="S::linda.veltheim@mehilainen.fi::c0fff52b-9354-4433-a6e9-57dcd56cb5c7" providerId="AD" clId="Web-{3F92491B-9A64-4F5F-8F36-C224F9E47C5C}" dt="2026-05-29T11:58:14.168" v="27"/>
          <ac:graphicFrameMkLst>
            <pc:docMk/>
            <pc:sldMk cId="39822563" sldId="256"/>
            <ac:graphicFrameMk id="2" creationId="{B2987C4B-70CC-4651-9997-1FF6EBEF3A43}"/>
          </ac:graphicFrameMkLst>
        </pc:graphicFrameChg>
      </pc:sldChg>
    </pc:docChg>
  </pc:docChgLst>
  <pc:docChgLst>
    <pc:chgData name="Anna Honkanen" userId="S::anna.honkanen@mehilainen.fi::46aca196-c80d-4b6f-9362-28b1191f8816" providerId="AD" clId="Web-{AF2B7ADA-2715-EC0A-AC6B-89CC40DD8278}"/>
    <pc:docChg chg="modSld">
      <pc:chgData name="Anna Honkanen" userId="S::anna.honkanen@mehilainen.fi::46aca196-c80d-4b6f-9362-28b1191f8816" providerId="AD" clId="Web-{AF2B7ADA-2715-EC0A-AC6B-89CC40DD8278}" dt="2026-05-20T12:37:32.403" v="809"/>
      <pc:docMkLst>
        <pc:docMk/>
      </pc:docMkLst>
      <pc:sldChg chg="modSp">
        <pc:chgData name="Anna Honkanen" userId="S::anna.honkanen@mehilainen.fi::46aca196-c80d-4b6f-9362-28b1191f8816" providerId="AD" clId="Web-{AF2B7ADA-2715-EC0A-AC6B-89CC40DD8278}" dt="2026-05-20T12:37:32.403" v="809"/>
        <pc:sldMkLst>
          <pc:docMk/>
          <pc:sldMk cId="39822563" sldId="256"/>
        </pc:sldMkLst>
        <pc:graphicFrameChg chg="mod modGraphic">
          <ac:chgData name="Anna Honkanen" userId="S::anna.honkanen@mehilainen.fi::46aca196-c80d-4b6f-9362-28b1191f8816" providerId="AD" clId="Web-{AF2B7ADA-2715-EC0A-AC6B-89CC40DD8278}" dt="2026-05-20T12:37:32.403" v="809"/>
          <ac:graphicFrameMkLst>
            <pc:docMk/>
            <pc:sldMk cId="39822563" sldId="256"/>
            <ac:graphicFrameMk id="2" creationId="{B2987C4B-70CC-4651-9997-1FF6EBEF3A43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8014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ikko-ohjel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42DCAB2-03AB-43C6-8882-FA6A33943A8F}"/>
              </a:ext>
            </a:extLst>
          </p:cNvPr>
          <p:cNvSpPr txBox="1"/>
          <p:nvPr userDrawn="1"/>
        </p:nvSpPr>
        <p:spPr>
          <a:xfrm>
            <a:off x="584199" y="778934"/>
            <a:ext cx="290816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500" b="1">
                <a:solidFill>
                  <a:srgbClr val="6E2B62"/>
                </a:solidFill>
                <a:latin typeface="Quicksand" pitchFamily="2" charset="0"/>
              </a:rPr>
              <a:t>Tällä viikolla</a:t>
            </a:r>
          </a:p>
          <a:p>
            <a:r>
              <a:rPr lang="fi-FI" sz="3500" b="1">
                <a:solidFill>
                  <a:srgbClr val="6E2B62"/>
                </a:solidFill>
                <a:latin typeface="Quicksand" pitchFamily="2" charset="0"/>
              </a:rPr>
              <a:t>tapahtuu</a:t>
            </a:r>
          </a:p>
        </p:txBody>
      </p:sp>
    </p:spTree>
    <p:extLst>
      <p:ext uri="{BB962C8B-B14F-4D97-AF65-F5344CB8AC3E}">
        <p14:creationId xmlns:p14="http://schemas.microsoft.com/office/powerpoint/2010/main" val="1017593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ikko-ohjelma tauluko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B42DCAB2-03AB-43C6-8882-FA6A33943A8F}"/>
              </a:ext>
            </a:extLst>
          </p:cNvPr>
          <p:cNvSpPr txBox="1"/>
          <p:nvPr userDrawn="1"/>
        </p:nvSpPr>
        <p:spPr>
          <a:xfrm>
            <a:off x="584199" y="778934"/>
            <a:ext cx="2908168" cy="116955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500" b="1">
                <a:solidFill>
                  <a:srgbClr val="6E2B62"/>
                </a:solidFill>
                <a:latin typeface="Quicksand" pitchFamily="2" charset="0"/>
              </a:rPr>
              <a:t>Tällä viikolla</a:t>
            </a:r>
          </a:p>
          <a:p>
            <a:r>
              <a:rPr lang="fi-FI" sz="3500" b="1">
                <a:solidFill>
                  <a:srgbClr val="6E2B62"/>
                </a:solidFill>
                <a:latin typeface="Quicksand" pitchFamily="2" charset="0"/>
              </a:rPr>
              <a:t>tapahtuu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78A88F59-2162-410C-B545-46F3FF532BD6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733425" y="2398713"/>
            <a:ext cx="8540750" cy="3679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779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Kuva 1">
            <a:extLst>
              <a:ext uri="{FF2B5EF4-FFF2-40B4-BE49-F238E27FC236}">
                <a16:creationId xmlns:a16="http://schemas.microsoft.com/office/drawing/2014/main" id="{57D77971-AB00-4499-8D46-EA89535BA8BD}"/>
              </a:ext>
            </a:extLst>
          </p:cNvPr>
          <p:cNvPicPr/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563" y="136523"/>
            <a:ext cx="883920" cy="634365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Kuva 3">
            <a:extLst>
              <a:ext uri="{FF2B5EF4-FFF2-40B4-BE49-F238E27FC236}">
                <a16:creationId xmlns:a16="http://schemas.microsoft.com/office/drawing/2014/main" id="{BE37F070-10FA-488D-8333-5D21406FC309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658" y="537843"/>
            <a:ext cx="1439545" cy="143954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Kuva 6">
            <a:extLst>
              <a:ext uri="{FF2B5EF4-FFF2-40B4-BE49-F238E27FC236}">
                <a16:creationId xmlns:a16="http://schemas.microsoft.com/office/drawing/2014/main" id="{E30305F0-1729-4E09-B8FB-7DACF5DDBD15}"/>
              </a:ext>
            </a:extLst>
          </p:cNvPr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4443" y="535303"/>
            <a:ext cx="1439545" cy="14395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Kuva 7">
            <a:extLst>
              <a:ext uri="{FF2B5EF4-FFF2-40B4-BE49-F238E27FC236}">
                <a16:creationId xmlns:a16="http://schemas.microsoft.com/office/drawing/2014/main" id="{45F05CED-6C31-4F90-B56C-2EB21BFC1B84}"/>
              </a:ext>
            </a:extLst>
          </p:cNvPr>
          <p:cNvPicPr/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8513" y="510538"/>
            <a:ext cx="1439545" cy="14395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49154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6" r:id="rId2"/>
    <p:sldLayoutId id="2147483707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j-lt"/>
          <a:ea typeface="+mn-ea"/>
          <a:cs typeface="+mn-cs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B2987C4B-70CC-4651-9997-1FF6EBEF3A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692008"/>
              </p:ext>
            </p:extLst>
          </p:nvPr>
        </p:nvGraphicFramePr>
        <p:xfrm>
          <a:off x="248686" y="2021822"/>
          <a:ext cx="9405550" cy="4738323"/>
        </p:xfrm>
        <a:graphic>
          <a:graphicData uri="http://schemas.openxmlformats.org/drawingml/2006/table">
            <a:tbl>
              <a:tblPr firstRow="1" bandRow="1">
                <a:noFill/>
                <a:tableStyleId>{D7AC3CCA-C797-4891-BE02-D94E43425B78}</a:tableStyleId>
              </a:tblPr>
              <a:tblGrid>
                <a:gridCol w="1148220">
                  <a:extLst>
                    <a:ext uri="{9D8B030D-6E8A-4147-A177-3AD203B41FA5}">
                      <a16:colId xmlns:a16="http://schemas.microsoft.com/office/drawing/2014/main" val="2819428582"/>
                    </a:ext>
                  </a:extLst>
                </a:gridCol>
                <a:gridCol w="1214821">
                  <a:extLst>
                    <a:ext uri="{9D8B030D-6E8A-4147-A177-3AD203B41FA5}">
                      <a16:colId xmlns:a16="http://schemas.microsoft.com/office/drawing/2014/main" val="808506858"/>
                    </a:ext>
                  </a:extLst>
                </a:gridCol>
                <a:gridCol w="1211331">
                  <a:extLst>
                    <a:ext uri="{9D8B030D-6E8A-4147-A177-3AD203B41FA5}">
                      <a16:colId xmlns:a16="http://schemas.microsoft.com/office/drawing/2014/main" val="4016286631"/>
                    </a:ext>
                  </a:extLst>
                </a:gridCol>
                <a:gridCol w="1168806">
                  <a:extLst>
                    <a:ext uri="{9D8B030D-6E8A-4147-A177-3AD203B41FA5}">
                      <a16:colId xmlns:a16="http://schemas.microsoft.com/office/drawing/2014/main" val="1633044030"/>
                    </a:ext>
                  </a:extLst>
                </a:gridCol>
                <a:gridCol w="1183042">
                  <a:extLst>
                    <a:ext uri="{9D8B030D-6E8A-4147-A177-3AD203B41FA5}">
                      <a16:colId xmlns:a16="http://schemas.microsoft.com/office/drawing/2014/main" val="1593397722"/>
                    </a:ext>
                  </a:extLst>
                </a:gridCol>
                <a:gridCol w="1161769">
                  <a:extLst>
                    <a:ext uri="{9D8B030D-6E8A-4147-A177-3AD203B41FA5}">
                      <a16:colId xmlns:a16="http://schemas.microsoft.com/office/drawing/2014/main" val="3601072427"/>
                    </a:ext>
                  </a:extLst>
                </a:gridCol>
                <a:gridCol w="1148220">
                  <a:extLst>
                    <a:ext uri="{9D8B030D-6E8A-4147-A177-3AD203B41FA5}">
                      <a16:colId xmlns:a16="http://schemas.microsoft.com/office/drawing/2014/main" val="3146050876"/>
                    </a:ext>
                  </a:extLst>
                </a:gridCol>
                <a:gridCol w="1169341">
                  <a:extLst>
                    <a:ext uri="{9D8B030D-6E8A-4147-A177-3AD203B41FA5}">
                      <a16:colId xmlns:a16="http://schemas.microsoft.com/office/drawing/2014/main" val="1382960799"/>
                    </a:ext>
                  </a:extLst>
                </a:gridCol>
              </a:tblGrid>
              <a:tr h="430774">
                <a:tc>
                  <a:txBody>
                    <a:bodyPr/>
                    <a:lstStyle/>
                    <a:p>
                      <a:pPr algn="ctr"/>
                      <a:r>
                        <a:rPr lang="fi-FI" sz="1400" b="1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Kesäkuu</a:t>
                      </a:r>
                    </a:p>
                  </a:txBody>
                  <a:tcPr marL="61963" marR="88518" marT="17704" marB="132777" anchor="b">
                    <a:lnL w="12700" cmpd="sng">
                      <a:noFill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0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Maanantai</a:t>
                      </a:r>
                    </a:p>
                  </a:txBody>
                  <a:tcPr marL="61963" marR="88518" marT="17704" marB="132777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0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Tiistai</a:t>
                      </a:r>
                    </a:p>
                  </a:txBody>
                  <a:tcPr marL="61963" marR="88518" marT="17704" marB="132777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0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Keskiviikko</a:t>
                      </a:r>
                    </a:p>
                  </a:txBody>
                  <a:tcPr marL="61963" marR="88518" marT="17704" marB="132777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0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Torstai</a:t>
                      </a:r>
                    </a:p>
                  </a:txBody>
                  <a:tcPr marL="61963" marR="88518" marT="17704" marB="132777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0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Perjantai</a:t>
                      </a:r>
                    </a:p>
                  </a:txBody>
                  <a:tcPr marL="61963" marR="88518" marT="17704" marB="132777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0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Lauantai</a:t>
                      </a:r>
                    </a:p>
                  </a:txBody>
                  <a:tcPr marL="61963" marR="88518" marT="17704" marB="132777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500" b="0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Sunnuntai</a:t>
                      </a:r>
                    </a:p>
                  </a:txBody>
                  <a:tcPr marL="61963" marR="88518" marT="17704" marB="132777" anchor="b">
                    <a:lnL w="12700" cmpd="sng">
                      <a:noFill/>
                      <a:prstDash val="solid"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oli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490673"/>
                  </a:ext>
                </a:extLst>
              </a:tr>
              <a:tr h="821466">
                <a:tc>
                  <a:txBody>
                    <a:bodyPr/>
                    <a:lstStyle/>
                    <a:p>
                      <a:pPr algn="ctr"/>
                      <a:r>
                        <a:rPr lang="fi-FI" sz="1200" b="1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VKO 23</a:t>
                      </a:r>
                      <a:endParaRPr lang="fi-FI" dirty="0"/>
                    </a:p>
                    <a:p>
                      <a:pPr lvl="0" algn="ctr">
                        <a:buNone/>
                      </a:pPr>
                      <a:r>
                        <a:rPr lang="fi-FI" sz="1200" b="1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1-7.6.</a:t>
                      </a:r>
                    </a:p>
                  </a:txBody>
                  <a:tcPr marL="61963" marR="88518" marT="17704" marB="132777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Kirjekaveripäivä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Tuolijumppa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i="0" u="none" strike="noStrike" cap="none" spc="0" noProof="0">
                          <a:solidFill>
                            <a:schemeClr val="tx1"/>
                          </a:solidFill>
                          <a:latin typeface="Quicksand"/>
                        </a:rPr>
                        <a:t>Asukaskokous ja tyytyväisyyskysely</a:t>
                      </a:r>
                      <a:endParaRPr lang="fi-FI"/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Puolustusvoimain lippujuhla - suomivisa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Levyraati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Bingo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Elokuva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3479335"/>
                  </a:ext>
                </a:extLst>
              </a:tr>
              <a:tr h="791508">
                <a:tc>
                  <a:txBody>
                    <a:bodyPr/>
                    <a:lstStyle/>
                    <a:p>
                      <a:pPr algn="ctr"/>
                      <a:r>
                        <a:rPr lang="fi-FI" sz="1200" b="1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VKO 24</a:t>
                      </a:r>
                    </a:p>
                    <a:p>
                      <a:pPr algn="ctr"/>
                      <a:r>
                        <a:rPr lang="fi-FI" sz="1200" b="1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8-14.6.</a:t>
                      </a:r>
                    </a:p>
                  </a:txBody>
                  <a:tcPr marL="61963" marR="88518" marT="17704" marB="132777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i="0" u="none" strike="noStrike" noProof="0">
                          <a:solidFill>
                            <a:schemeClr val="tx1"/>
                          </a:solidFill>
                          <a:latin typeface="Quicksand"/>
                        </a:rPr>
                        <a:t>Ulkoilua ja kasvien keräilyä</a:t>
                      </a:r>
                      <a:endParaRPr lang="fi-FI" sz="1000" b="1" i="0" u="none" strike="noStrike" noProof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Lautapelejä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Vitsejä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i="0" u="none" strike="noStrike" cap="none" spc="0" noProof="0">
                          <a:solidFill>
                            <a:schemeClr val="tx1"/>
                          </a:solidFill>
                          <a:latin typeface="Quicksand"/>
                        </a:rPr>
                        <a:t>Puistokahvit</a:t>
                      </a:r>
                      <a:endParaRPr lang="fi-FI" sz="1000" b="1" i="0" u="none" strike="noStrike" cap="none" spc="0" noProof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hemmottelua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Levyraati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Tuoksupurkit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254220"/>
                  </a:ext>
                </a:extLst>
              </a:tr>
              <a:tr h="696919">
                <a:tc>
                  <a:txBody>
                    <a:bodyPr/>
                    <a:lstStyle/>
                    <a:p>
                      <a:pPr algn="ctr"/>
                      <a:r>
                        <a:rPr lang="fi-FI" sz="1200" b="1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VKO 25</a:t>
                      </a:r>
                    </a:p>
                    <a:p>
                      <a:pPr algn="ctr"/>
                      <a:r>
                        <a:rPr lang="fi-FI" sz="1200" b="1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15-21.6.</a:t>
                      </a:r>
                    </a:p>
                  </a:txBody>
                  <a:tcPr marL="61963" marR="88518" marT="17704" marB="132777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i="0" u="none" strike="noStrike" cap="none" spc="0" noProof="0">
                          <a:solidFill>
                            <a:schemeClr val="tx1"/>
                          </a:solidFill>
                          <a:latin typeface="Quicksand"/>
                        </a:rPr>
                        <a:t>Lukupiiri</a:t>
                      </a:r>
                      <a:endParaRPr lang="fi-FI" sz="1000" b="1" i="0" u="none" strike="noStrike" cap="none" spc="0" noProof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i="0" u="none" strike="noStrike" cap="none" spc="0" noProof="0">
                          <a:solidFill>
                            <a:schemeClr val="tx1"/>
                          </a:solidFill>
                          <a:latin typeface="Quicksand"/>
                        </a:rPr>
                        <a:t>Kesäaiheinen muistelu</a:t>
                      </a:r>
                      <a:endParaRPr lang="fi-FI" sz="1000" b="1" i="0" u="none" strike="noStrike" cap="none" spc="0" noProof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Maalausta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i="0" u="none" strike="noStrike" cap="none" spc="0" noProof="0">
                          <a:solidFill>
                            <a:schemeClr val="tx1"/>
                          </a:solidFill>
                          <a:latin typeface="Quicksand"/>
                        </a:rPr>
                        <a:t>Terassikahvit</a:t>
                      </a:r>
                      <a:endParaRPr lang="fi-FI" sz="1000" b="1" i="0" u="none" strike="noStrike" cap="none" spc="0" noProof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Juhannustanssit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Juhannusvisa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Elokuva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894701"/>
                  </a:ext>
                </a:extLst>
              </a:tr>
              <a:tr h="896145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200" b="1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VKO 26</a:t>
                      </a:r>
                    </a:p>
                    <a:p>
                      <a:pPr lvl="0" algn="ctr">
                        <a:buNone/>
                      </a:pPr>
                      <a:r>
                        <a:rPr lang="fi-FI" sz="1200" b="1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22-28.6.</a:t>
                      </a:r>
                    </a:p>
                  </a:txBody>
                  <a:tcPr marL="61963" marR="88517" marT="17704" marB="132777" anchor="ctr">
                    <a:lnL w="9524">
                      <a:solidFill>
                        <a:schemeClr val="tx1"/>
                      </a:solidFill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i="0" u="none" strike="noStrike" cap="none" spc="0" noProof="0">
                          <a:solidFill>
                            <a:schemeClr val="tx1"/>
                          </a:solidFill>
                          <a:latin typeface="Quicksand"/>
                        </a:rPr>
                        <a:t>Levyraati</a:t>
                      </a:r>
                      <a:endParaRPr lang="fi-FI" sz="1000" b="1" i="0" u="none" strike="noStrike" cap="none" spc="0" noProof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7" marT="17704" marB="132777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Ulkopelejä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7" marT="17704" marB="132777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Tuolijumppa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7" marT="17704" marB="132777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i="0" u="none" strike="noStrike" cap="none" spc="0" noProof="0">
                          <a:solidFill>
                            <a:schemeClr val="tx1"/>
                          </a:solidFill>
                          <a:latin typeface="Quicksand"/>
                        </a:rPr>
                        <a:t>Jäätelöpäivä</a:t>
                      </a:r>
                      <a:endParaRPr lang="fi-FI" sz="1000" b="1" i="0" u="none" strike="noStrike" cap="none" spc="0" noProof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7" marT="17704" marB="132777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Trattoria Di Solina ravitolapäivä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7" marT="17704" marB="132777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Uutisvartti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7" marT="17704" marB="132777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Bingo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7" marT="17704" marB="132777" anchor="ctr">
                    <a:lnL w="0">
                      <a:noFill/>
                    </a:lnL>
                    <a:lnR w="0">
                      <a:noFill/>
                    </a:lnR>
                    <a:lnT w="0">
                      <a:noFill/>
                    </a:lnT>
                    <a:lnB w="0">
                      <a:noFill/>
                    </a:lnB>
                    <a:lnTlToBr w="0">
                      <a:noFill/>
                    </a:lnTlToBr>
                    <a:lnBlToTr w="0">
                      <a:noFill/>
                    </a:lnBlToTr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1330948"/>
                  </a:ext>
                </a:extLst>
              </a:tr>
              <a:tr h="1101511">
                <a:tc>
                  <a:txBody>
                    <a:bodyPr/>
                    <a:lstStyle/>
                    <a:p>
                      <a:pPr algn="ctr"/>
                      <a:r>
                        <a:rPr lang="fi-FI" sz="1200" b="1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VKO 27</a:t>
                      </a:r>
                    </a:p>
                    <a:p>
                      <a:pPr algn="ctr"/>
                      <a:r>
                        <a:rPr lang="fi-FI" sz="1200" b="1" cap="none" spc="0" dirty="0">
                          <a:solidFill>
                            <a:schemeClr val="tx1"/>
                          </a:solidFill>
                          <a:latin typeface="Quicksand"/>
                        </a:rPr>
                        <a:t>29-30.6.</a:t>
                      </a:r>
                    </a:p>
                  </a:txBody>
                  <a:tcPr marL="61963" marR="88518" marT="17704" marB="132777" anchor="ctr">
                    <a:lnL w="9525" cap="flat" cmpd="sng" algn="ctr">
                      <a:solidFill>
                        <a:schemeClr val="tx1"/>
                      </a:solidFill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i="0" u="none" strike="noStrike" cap="none" spc="0" noProof="0">
                          <a:solidFill>
                            <a:schemeClr val="tx1"/>
                          </a:solidFill>
                          <a:latin typeface="Quicksand"/>
                        </a:rPr>
                        <a:t>Anna halaus - päivä</a:t>
                      </a:r>
                      <a:endParaRPr lang="fi-FI" sz="1000" b="1" i="0" u="none" strike="noStrike" cap="none" spc="0" noProof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fi-FI" sz="1000" b="1" cap="none" spc="0">
                          <a:solidFill>
                            <a:schemeClr val="tx1"/>
                          </a:solidFill>
                          <a:latin typeface="Quicksand"/>
                        </a:rPr>
                        <a:t>Makkaran paisto</a:t>
                      </a: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fi-FI" sz="1000" b="1" cap="none" spc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fi-FI" sz="1000" b="1" i="0" u="none" strike="noStrike" kern="1200" cap="none" spc="0" noProof="0" dirty="0">
                        <a:solidFill>
                          <a:schemeClr val="tx1"/>
                        </a:solidFill>
                        <a:latin typeface="Quicksand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fi-FI" sz="1000" b="1" kern="1200" cap="none" spc="0" dirty="0">
                        <a:solidFill>
                          <a:schemeClr val="tx1"/>
                        </a:solidFill>
                        <a:latin typeface="Quicksand"/>
                        <a:ea typeface="+mn-ea"/>
                        <a:cs typeface="+mn-cs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algn="ctr" defTabSz="914400">
                        <a:buNone/>
                      </a:pPr>
                      <a:endParaRPr lang="fi-FI" sz="1000" b="1" kern="1200" cap="none" spc="0" dirty="0">
                        <a:solidFill>
                          <a:schemeClr val="tx1"/>
                        </a:solidFill>
                        <a:latin typeface="Quicksand"/>
                        <a:ea typeface="+mn-ea"/>
                        <a:cs typeface="+mn-cs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/>
                      <a:endParaRPr lang="fi-FI" sz="1000" b="1" kern="1200" cap="none" spc="0" dirty="0">
                        <a:solidFill>
                          <a:schemeClr val="tx1"/>
                        </a:solidFill>
                        <a:latin typeface="Quicksand"/>
                        <a:ea typeface="+mn-ea"/>
                        <a:cs typeface="+mn-cs"/>
                      </a:endParaRPr>
                    </a:p>
                    <a:p>
                      <a:pPr marL="0" lvl="0" algn="ctr" defTabSz="914400">
                        <a:buNone/>
                      </a:pPr>
                      <a:endParaRPr lang="fi-FI" sz="1000" b="1" kern="1200" cap="none" spc="0" dirty="0">
                        <a:solidFill>
                          <a:schemeClr val="tx1"/>
                        </a:solidFill>
                        <a:latin typeface="Quicksand"/>
                        <a:ea typeface="+mn-ea"/>
                        <a:cs typeface="+mn-cs"/>
                      </a:endParaRPr>
                    </a:p>
                  </a:txBody>
                  <a:tcPr marL="61963" marR="88518" marT="17704" marB="132777"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4080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22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Mainiokodit">
      <a:dk1>
        <a:srgbClr val="6E2B62"/>
      </a:dk1>
      <a:lt1>
        <a:srgbClr val="FFFFFF"/>
      </a:lt1>
      <a:dk2>
        <a:srgbClr val="6E2B62"/>
      </a:dk2>
      <a:lt2>
        <a:srgbClr val="FFFFFF"/>
      </a:lt2>
      <a:accent1>
        <a:srgbClr val="D8D8D8"/>
      </a:accent1>
      <a:accent2>
        <a:srgbClr val="B881AC"/>
      </a:accent2>
      <a:accent3>
        <a:srgbClr val="6E2B62"/>
      </a:accent3>
      <a:accent4>
        <a:srgbClr val="F4B183"/>
      </a:accent4>
      <a:accent5>
        <a:srgbClr val="BDD7EE"/>
      </a:accent5>
      <a:accent6>
        <a:srgbClr val="FFC000"/>
      </a:accent6>
      <a:hlink>
        <a:srgbClr val="0563C1"/>
      </a:hlink>
      <a:folHlink>
        <a:srgbClr val="538135"/>
      </a:folHlink>
    </a:clrScheme>
    <a:fontScheme name="Custom 1">
      <a:majorFont>
        <a:latin typeface="Quicksand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f34b2b6-3e23-4d8c-aba6-1b80a1c59b9f">
      <Terms xmlns="http://schemas.microsoft.com/office/infopath/2007/PartnerControls"/>
    </lcf76f155ced4ddcb4097134ff3c332f>
    <TaxCatchAll xmlns="9bec6710-ee02-4e0d-9d29-f3c1cc7e022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6A60BAA6378C6F4384BE8CD3250632D0" ma:contentTypeVersion="12" ma:contentTypeDescription="Luo uusi asiakirja." ma:contentTypeScope="" ma:versionID="eb55c56d1843e6456d37b9a833c316b2">
  <xsd:schema xmlns:xsd="http://www.w3.org/2001/XMLSchema" xmlns:xs="http://www.w3.org/2001/XMLSchema" xmlns:p="http://schemas.microsoft.com/office/2006/metadata/properties" xmlns:ns2="9f8bc62c-1851-4ba0-87f0-93be5246e6c2" xmlns:ns3="cf34b2b6-3e23-4d8c-aba6-1b80a1c59b9f" xmlns:ns4="9bec6710-ee02-4e0d-9d29-f3c1cc7e022f" targetNamespace="http://schemas.microsoft.com/office/2006/metadata/properties" ma:root="true" ma:fieldsID="f7719a39c07a14cdea615431ef7aa573" ns2:_="" ns3:_="" ns4:_="">
    <xsd:import namespace="9f8bc62c-1851-4ba0-87f0-93be5246e6c2"/>
    <xsd:import namespace="cf34b2b6-3e23-4d8c-aba6-1b80a1c59b9f"/>
    <xsd:import namespace="9bec6710-ee02-4e0d-9d29-f3c1cc7e022f"/>
    <xsd:element name="properties">
      <xsd:complexType>
        <xsd:sequence>
          <xsd:element name="documentManagement">
            <xsd:complexType>
              <xsd:all>
                <xsd:element ref="ns2:MediaServiceAutoTags" minOccurs="0"/>
                <xsd:element ref="ns2:MediaServiceOCR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lcf76f155ced4ddcb4097134ff3c332f" minOccurs="0"/>
                <xsd:element ref="ns4:TaxCatchAll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8bc62c-1851-4ba0-87f0-93be5246e6c2" elementFormDefault="qualified">
    <xsd:import namespace="http://schemas.microsoft.com/office/2006/documentManagement/types"/>
    <xsd:import namespace="http://schemas.microsoft.com/office/infopath/2007/PartnerControls"/>
    <xsd:element name="MediaServiceAutoTags" ma:index="8" nillable="true" ma:displayName="Tags" ma:internalName="MediaServiceAutoTags" ma:readOnly="true">
      <xsd:simpleType>
        <xsd:restriction base="dms:Text"/>
      </xsd:simpleType>
    </xsd:element>
    <xsd:element name="MediaServiceOCR" ma:index="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34b2b6-3e23-4d8c-aba6-1b80a1c59b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Kuvien tunnisteet" ma:readOnly="false" ma:fieldId="{5cf76f15-5ced-4ddc-b409-7134ff3c332f}" ma:taxonomyMulti="true" ma:sspId="26e1cd04-4a63-40c2-b54a-65d703753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ec6710-ee02-4e0d-9d29-f3c1cc7e022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ee9bb6d-f365-4225-959b-27f40b88bdd2}" ma:internalName="TaxCatchAll" ma:showField="CatchAllData" ma:web="9bec6710-ee02-4e0d-9d29-f3c1cc7e022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A5D221-A88B-4278-8E46-C741C61C95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A6DC51F-B31C-4CDB-8ED3-4209B5080602}">
  <ds:schemaRefs>
    <ds:schemaRef ds:uri="17050157-2819-4519-8879-a73ca69840e6"/>
    <ds:schemaRef ds:uri="6c75e4c6-8813-45e8-94bd-e0394a6a3ec4"/>
    <ds:schemaRef ds:uri="801faae2-5f89-4c70-8f14-b0e535408c9b"/>
    <ds:schemaRef ds:uri="b7fb7472-d683-48db-9637-4c29dc889e7c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13FA84A-52D8-42DF-BD89-7F7536A010B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125</Words>
  <Application>Microsoft Office PowerPoint</Application>
  <PresentationFormat>A4-paperi (210 x 297 mm)</PresentationFormat>
  <Paragraphs>76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Outi Kalska</dc:creator>
  <cp:lastModifiedBy>Sanna Laakso</cp:lastModifiedBy>
  <cp:revision>409</cp:revision>
  <cp:lastPrinted>2024-06-25T08:10:45Z</cp:lastPrinted>
  <dcterms:created xsi:type="dcterms:W3CDTF">2021-05-24T08:29:25Z</dcterms:created>
  <dcterms:modified xsi:type="dcterms:W3CDTF">2026-05-29T11:58:20Z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0x0101006A60BAA6378C6F4384BE8CD3250632D0</vt:lpwstr>
  </property>
  <property fmtid="{D5CDD505-2E9C-101B-9397-08002B2CF9AE}" pid="3" name="Order">
    <vt:r8>1970400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SIP_Label_3f39463a-468f-48ac-9924-aa50b0621c7e_Enabled">
    <vt:lpwstr>true</vt:lpwstr>
  </property>
  <property fmtid="{D5CDD505-2E9C-101B-9397-08002B2CF9AE}" pid="11" name="MSIP_Label_3f39463a-468f-48ac-9924-aa50b0621c7e_SetDate">
    <vt:lpwstr>2024-06-25T08:11:35Z</vt:lpwstr>
  </property>
  <property fmtid="{D5CDD505-2E9C-101B-9397-08002B2CF9AE}" pid="12" name="MSIP_Label_3f39463a-468f-48ac-9924-aa50b0621c7e_Method">
    <vt:lpwstr>Standard</vt:lpwstr>
  </property>
  <property fmtid="{D5CDD505-2E9C-101B-9397-08002B2CF9AE}" pid="13" name="MSIP_Label_3f39463a-468f-48ac-9924-aa50b0621c7e_Name">
    <vt:lpwstr>General - No Protection</vt:lpwstr>
  </property>
  <property fmtid="{D5CDD505-2E9C-101B-9397-08002B2CF9AE}" pid="14" name="MSIP_Label_3f39463a-468f-48ac-9924-aa50b0621c7e_SiteId">
    <vt:lpwstr>3e9d2cbc-5e5c-45d8-bf7e-97c64fbb6bb2</vt:lpwstr>
  </property>
  <property fmtid="{D5CDD505-2E9C-101B-9397-08002B2CF9AE}" pid="15" name="MSIP_Label_3f39463a-468f-48ac-9924-aa50b0621c7e_ActionId">
    <vt:lpwstr>92275a68-e73c-41b7-ba23-67fc9538cb2d</vt:lpwstr>
  </property>
  <property fmtid="{D5CDD505-2E9C-101B-9397-08002B2CF9AE}" pid="16" name="MSIP_Label_3f39463a-468f-48ac-9924-aa50b0621c7e_ContentBits">
    <vt:lpwstr>0</vt:lpwstr>
  </property>
  <property fmtid="{D5CDD505-2E9C-101B-9397-08002B2CF9AE}" pid="17" name="MediaServiceImageTags">
    <vt:lpwstr/>
  </property>
  <property fmtid="{D5CDD505-2E9C-101B-9397-08002B2CF9AE}" pid="18" name="MigrationWizIdVersion">
    <vt:lpwstr>388cc368-ac39-44af-a176-5c00413517b6-638562092000000000</vt:lpwstr>
  </property>
  <property fmtid="{D5CDD505-2E9C-101B-9397-08002B2CF9AE}" pid="19" name="MigrationWizId">
    <vt:lpwstr>388cc368-ac39-44af-a176-5c00413517b6</vt:lpwstr>
  </property>
</Properties>
</file>